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Montserrat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ef6250f8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ef6250f8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ef6250f8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ef6250f8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ef6250f8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ef6250f8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ef6250f8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ef6250f8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ef6250f8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ef6250f8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f1386b3e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f1386b3e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f1386b3e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f1386b3e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f1386b3e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f1386b3e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f1386b3e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f1386b3e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f1386b3e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f1386b3e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ef6250f8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ef6250f8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f1386b3e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f1386b3e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ef6250f8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ef6250f8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ef6250f8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ef6250f8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ef6250f8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ef6250f8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ef6250f8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ef6250f8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ef6250f8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ef6250f8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ef6250f8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ef6250f8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ef6250f8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ef6250f8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ipar.bme.hu/" TargetMode="External"/><Relationship Id="rId4" Type="http://schemas.openxmlformats.org/officeDocument/2006/relationships/hyperlink" Target="mailto:nagy.ivan.gabor@epk.bme.hu" TargetMode="External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TT+KKX/2021/ŐSZ</a:t>
            </a:r>
            <a:endParaRPr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31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HOMORÓDSZENTPÁL</a:t>
            </a:r>
            <a:endParaRPr sz="31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4100" y="4483850"/>
            <a:ext cx="1418325" cy="4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" type="subTitle"/>
          </p:nvPr>
        </p:nvSpPr>
        <p:spPr>
          <a:xfrm>
            <a:off x="311700" y="288825"/>
            <a:ext cx="8520600" cy="26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Hargita, unitáriusok, EuroVelo, kortárs erdélyi építészet, népi építészet, Román Viktor, nem-helyek, genius loci, falusi élet, 21. század, Erdély…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és még több.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250" y="1546975"/>
            <a:ext cx="4387050" cy="32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Homoródszentpál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3"/>
          <p:cNvSpPr txBox="1"/>
          <p:nvPr>
            <p:ph idx="1" type="subTitle"/>
          </p:nvPr>
        </p:nvSpPr>
        <p:spPr>
          <a:xfrm>
            <a:off x="311700" y="1537350"/>
            <a:ext cx="8520600" cy="32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Lehetséges tervezési területek: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Unitárius templom,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Faluközpont,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Dimény kúria,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Régi iskola,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Tejüzem,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és más(?)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94400"/>
            <a:ext cx="3566024" cy="475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 csapat: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4"/>
          <p:cNvSpPr txBox="1"/>
          <p:nvPr>
            <p:ph idx="1" type="subTitle"/>
          </p:nvPr>
        </p:nvSpPr>
        <p:spPr>
          <a:xfrm>
            <a:off x="311700" y="1537350"/>
            <a:ext cx="8520600" cy="32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Péterffy Miklós</a:t>
            </a:r>
            <a:r>
              <a:rPr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építész, meghívott konzulens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és előadó vendégeink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Czire Szabolcs </a:t>
            </a: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lelkész</a:t>
            </a:r>
            <a:r>
              <a:rPr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, Furu Árpád </a:t>
            </a: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építész</a:t>
            </a:r>
            <a:r>
              <a:rPr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, Hajdú Szabolcs </a:t>
            </a: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rendező</a:t>
            </a:r>
            <a:r>
              <a:rPr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, Pánczél Szilamér </a:t>
            </a: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régész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És a tanszék oktatói.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 csapat: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5"/>
          <p:cNvSpPr txBox="1"/>
          <p:nvPr>
            <p:ph idx="1" type="subTitle"/>
          </p:nvPr>
        </p:nvSpPr>
        <p:spPr>
          <a:xfrm>
            <a:off x="311700" y="1537350"/>
            <a:ext cx="8520600" cy="32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Péterffy Miklós</a:t>
            </a:r>
            <a:r>
              <a:rPr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i="1" lang="hu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építész, meghívott konzulens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Péterffy Miklós Homoródszentmártonban született 1964-ben. </a:t>
            </a:r>
            <a:endParaRPr sz="100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indent="0" lvl="0" marL="0" rtl="0" algn="l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hu" sz="100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Tanulmányok: Kolozsvári Műszaki Egyetem Építőmérnöki Kar 1989; Budapesti Műszaki Egyetem Építészmérnöki Kar 1995; 1996–1998 ÉME Mesteriskola XIV. ciklus; 1999–2002 DLA képzés, BME Építészmérnöki Kar, 1998 svájci tanulmányút, 1999, 2002 berlini tanulmányút. 2000 óta rendszeres külsős oktatója a BME Építészmérnöki Karának. 2006 óta a bukaresti Arhitectura 1906, majd a Zeppelin és az Urban Report építészeti szaklapok budapesti szerkesztője. Számos szakírás szerzője magyar és román nyelvterületen.</a:t>
            </a:r>
            <a:br>
              <a:rPr lang="hu" sz="100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</a:br>
            <a:r>
              <a:rPr lang="hu" sz="100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Pályafutását Janáky István műtermében kezdi (IPARTERV RT.), 1999-ben önállósul (Péterffy és Tsa. Bt.), 2018-ban tanítványával, Dőry Bálinttal megalapítja a PÉTERFFY+DŐRY architects építészműtermet. Egyaránt vállal munkát Erdélyben és Magyarországon, mindkét ország Építész Kamarájának aktív tagja.</a:t>
            </a:r>
            <a:br>
              <a:rPr lang="hu" sz="100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</a:br>
            <a:r>
              <a:rPr lang="hu" sz="100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Jelentősebb díjak: 2004 BAB (Bukaresti Építészeti Biennálé) díja; 2006 AHITEXT/DESIGN különdíj; 2008 BAB különdíja, MÉD 2019 finalistája, Pro Architectura díj 2020, MÉD 2020 közönségdíj, 2020 a ljubljanai BIG SEE kétszeres díjazottja, 2020 BETA Temesvár fődíjasa.</a:t>
            </a:r>
            <a:endParaRPr sz="100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indent="0" lvl="0" marL="0" rtl="0" algn="l">
              <a:lnSpc>
                <a:spcPct val="12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120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www.peterffy-dory.com</a:t>
            </a:r>
            <a:endParaRPr i="1"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 b="0" l="1806" r="0" t="1009"/>
          <a:stretch/>
        </p:blipFill>
        <p:spPr>
          <a:xfrm>
            <a:off x="178298" y="152400"/>
            <a:ext cx="319722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921" y="152400"/>
            <a:ext cx="388882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>
            <p:ph idx="1" type="subTitle"/>
          </p:nvPr>
        </p:nvSpPr>
        <p:spPr>
          <a:xfrm>
            <a:off x="7569150" y="288825"/>
            <a:ext cx="1263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Villa PJ,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Kolozsvár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327" l="0" r="0" t="337"/>
          <a:stretch/>
        </p:blipFill>
        <p:spPr>
          <a:xfrm>
            <a:off x="152400" y="152400"/>
            <a:ext cx="322312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 rotWithShape="1">
          <a:blip r:embed="rId4">
            <a:alphaModFix/>
          </a:blip>
          <a:srcRect b="19" l="0" r="0" t="19"/>
          <a:stretch/>
        </p:blipFill>
        <p:spPr>
          <a:xfrm>
            <a:off x="3527921" y="152400"/>
            <a:ext cx="388882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/>
          <p:nvPr>
            <p:ph idx="1" type="subTitle"/>
          </p:nvPr>
        </p:nvSpPr>
        <p:spPr>
          <a:xfrm>
            <a:off x="7499300" y="288825"/>
            <a:ext cx="133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Nadasan II,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Kolozsvár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>
            <p:ph idx="1" type="subTitle"/>
          </p:nvPr>
        </p:nvSpPr>
        <p:spPr>
          <a:xfrm>
            <a:off x="5311650" y="288825"/>
            <a:ext cx="3520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Görögkatolikus templom,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Debrecen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6" y="1233825"/>
            <a:ext cx="5159243" cy="37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idx="1" type="subTitle"/>
          </p:nvPr>
        </p:nvSpPr>
        <p:spPr>
          <a:xfrm>
            <a:off x="5311650" y="288825"/>
            <a:ext cx="3520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Pajta,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Fót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2" y="2135608"/>
            <a:ext cx="4312350" cy="285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2386" y="2146225"/>
            <a:ext cx="4273440" cy="285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688" y="152400"/>
            <a:ext cx="342111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01" y="152400"/>
            <a:ext cx="34211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13" y="120588"/>
            <a:ext cx="8711376" cy="490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Periféria - másképp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6612725" y="3144950"/>
            <a:ext cx="478200" cy="441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TT+KKX/2021/ŐSZ</a:t>
            </a:r>
            <a:endParaRPr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2"/>
          <p:cNvSpPr txBox="1"/>
          <p:nvPr>
            <p:ph idx="1" type="subTitle"/>
          </p:nvPr>
        </p:nvSpPr>
        <p:spPr>
          <a:xfrm>
            <a:off x="311700" y="2834125"/>
            <a:ext cx="8520600" cy="16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jelentkezési lap elérhető a honlapon: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FF00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http://www.ipar.bme.hu/</a:t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jelentkezési lapokat és a további kérdéseket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Teams csoportban vagy emailben (</a:t>
            </a:r>
            <a:r>
              <a:rPr lang="hu" sz="1600">
                <a:solidFill>
                  <a:srgbClr val="FF00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nagy.ivan.gabor@epk.bme.hu</a:t>
            </a:r>
            <a:r>
              <a:rPr lang="h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várjuk!</a:t>
            </a:r>
            <a:endParaRPr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4100" y="4483850"/>
            <a:ext cx="1418325" cy="4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2498" r="2489" t="0"/>
          <a:stretch/>
        </p:blipFill>
        <p:spPr>
          <a:xfrm>
            <a:off x="216313" y="120588"/>
            <a:ext cx="8711375" cy="49023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 periféria építészeti lehetőségei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6465600" y="4263100"/>
            <a:ext cx="478200" cy="441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8096" r="8088" t="0"/>
          <a:stretch/>
        </p:blipFill>
        <p:spPr>
          <a:xfrm>
            <a:off x="216313" y="120588"/>
            <a:ext cx="8711375" cy="490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HOMORÓDSZENTPÁL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4010125" y="1500575"/>
            <a:ext cx="478200" cy="441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225" y="157474"/>
            <a:ext cx="6063073" cy="482855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 limes része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(Limes Dacicus Orientalis)</a:t>
            </a:r>
            <a:endParaRPr i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7280325" y="2749150"/>
            <a:ext cx="380400" cy="376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 limes Erdély területén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311700" y="1537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Mikháza (Maros Megye)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75" y="2329950"/>
            <a:ext cx="3763125" cy="25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475" y="2329950"/>
            <a:ext cx="3766244" cy="250874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/>
          <p:nvPr/>
        </p:nvSpPr>
        <p:spPr>
          <a:xfrm>
            <a:off x="3426625" y="3250100"/>
            <a:ext cx="478200" cy="441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" type="subTitle"/>
          </p:nvPr>
        </p:nvSpPr>
        <p:spPr>
          <a:xfrm>
            <a:off x="311700" y="1537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Mikháza - A TimeBox ikerpavilok a régészeti parkban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0" l="9" r="9" t="0"/>
          <a:stretch/>
        </p:blipFill>
        <p:spPr>
          <a:xfrm>
            <a:off x="648275" y="2329950"/>
            <a:ext cx="3763123" cy="250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29" l="0" r="0" t="29"/>
          <a:stretch/>
        </p:blipFill>
        <p:spPr>
          <a:xfrm>
            <a:off x="4642223" y="2329946"/>
            <a:ext cx="3766246" cy="250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 limes Erdély területén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idx="1" type="subTitle"/>
          </p:nvPr>
        </p:nvSpPr>
        <p:spPr>
          <a:xfrm>
            <a:off x="311700" y="1537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Homoródszentpál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975" y="241449"/>
            <a:ext cx="4231574" cy="466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 limes Erdély területén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idx="1" type="subTitle"/>
          </p:nvPr>
        </p:nvSpPr>
        <p:spPr>
          <a:xfrm>
            <a:off x="311700" y="1537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Ásatási terület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1"/>
          <p:cNvSpPr txBox="1"/>
          <p:nvPr>
            <p:ph idx="1" type="subTitle"/>
          </p:nvPr>
        </p:nvSpPr>
        <p:spPr>
          <a:xfrm>
            <a:off x="311700" y="28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Homoródszentpál</a:t>
            </a:r>
            <a:endParaRPr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24763" y="-420310"/>
            <a:ext cx="4230951" cy="598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